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1" autoAdjust="0"/>
    <p:restoredTop sz="94660"/>
  </p:normalViewPr>
  <p:slideViewPr>
    <p:cSldViewPr>
      <p:cViewPr varScale="1">
        <p:scale>
          <a:sx n="85" d="100"/>
          <a:sy n="85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A566E-173D-42AF-AE5D-FA2C40C55DDE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DA588-EC60-4548-9121-A48EAD0CB3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68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DA588-EC60-4548-9121-A48EAD0CB33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21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BAD0-CA1E-4254-9281-E652918C5067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D97A-F555-436E-90A6-3F0A12EFB7B9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1E5C-64B4-406B-8533-8B5E6335DE3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9F623-AD87-4546-A02F-8732116DC27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1373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B472-8CE7-47AC-A102-164DCD58BEA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1B36A-7A65-4AAF-9C4B-66B69B620291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C25-C718-44B3-A624-AF6020266F40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0EAC-4EBD-436E-8839-D9C388D7C95E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DAAF-FBD9-4A01-A546-00D8C0D4105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644B-E3AE-46BD-8EBB-D21FBBDF402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0114-748E-4597-BE54-03B990F17044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E6A9-129E-4871-8737-C684CA2C70D5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4BD299-DC36-491E-BC2F-32E433333547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5" t="718" r="1001" b="6116"/>
          <a:stretch/>
        </p:blipFill>
        <p:spPr>
          <a:xfrm>
            <a:off x="2411760" y="548680"/>
            <a:ext cx="4248472" cy="5421373"/>
          </a:xfrm>
        </p:spPr>
      </p:pic>
    </p:spTree>
    <p:extLst>
      <p:ext uri="{BB962C8B-B14F-4D97-AF65-F5344CB8AC3E}">
        <p14:creationId xmlns:p14="http://schemas.microsoft.com/office/powerpoint/2010/main" val="290539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1326" r="677" b="8990"/>
          <a:stretch/>
        </p:blipFill>
        <p:spPr>
          <a:xfrm>
            <a:off x="539552" y="764704"/>
            <a:ext cx="8095785" cy="5218771"/>
          </a:xfrm>
        </p:spPr>
      </p:pic>
    </p:spTree>
    <p:extLst>
      <p:ext uri="{BB962C8B-B14F-4D97-AF65-F5344CB8AC3E}">
        <p14:creationId xmlns:p14="http://schemas.microsoft.com/office/powerpoint/2010/main" val="241044822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718" r="813" b="10186"/>
          <a:stretch/>
        </p:blipFill>
        <p:spPr>
          <a:xfrm>
            <a:off x="539552" y="764704"/>
            <a:ext cx="8080342" cy="5184576"/>
          </a:xfrm>
        </p:spPr>
      </p:pic>
    </p:spTree>
    <p:extLst>
      <p:ext uri="{BB962C8B-B14F-4D97-AF65-F5344CB8AC3E}">
        <p14:creationId xmlns:p14="http://schemas.microsoft.com/office/powerpoint/2010/main" val="323716133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718" r="1823" b="10186"/>
          <a:stretch/>
        </p:blipFill>
        <p:spPr>
          <a:xfrm>
            <a:off x="611560" y="764704"/>
            <a:ext cx="7997181" cy="5184576"/>
          </a:xfrm>
        </p:spPr>
      </p:pic>
    </p:spTree>
    <p:extLst>
      <p:ext uri="{BB962C8B-B14F-4D97-AF65-F5344CB8AC3E}">
        <p14:creationId xmlns:p14="http://schemas.microsoft.com/office/powerpoint/2010/main" val="124531160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719" r="1000" b="8948"/>
          <a:stretch/>
        </p:blipFill>
        <p:spPr>
          <a:xfrm>
            <a:off x="595308" y="703847"/>
            <a:ext cx="8064896" cy="5256583"/>
          </a:xfrm>
        </p:spPr>
      </p:pic>
    </p:spTree>
    <p:extLst>
      <p:ext uri="{BB962C8B-B14F-4D97-AF65-F5344CB8AC3E}">
        <p14:creationId xmlns:p14="http://schemas.microsoft.com/office/powerpoint/2010/main" val="362487830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" t="1133" r="1000" b="9566"/>
          <a:stretch/>
        </p:blipFill>
        <p:spPr>
          <a:xfrm>
            <a:off x="561854" y="775855"/>
            <a:ext cx="8091492" cy="5196468"/>
          </a:xfrm>
        </p:spPr>
      </p:pic>
    </p:spTree>
    <p:extLst>
      <p:ext uri="{BB962C8B-B14F-4D97-AF65-F5344CB8AC3E}">
        <p14:creationId xmlns:p14="http://schemas.microsoft.com/office/powerpoint/2010/main" val="313722105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1955" r="1875" b="10186"/>
          <a:stretch/>
        </p:blipFill>
        <p:spPr>
          <a:xfrm>
            <a:off x="611560" y="836712"/>
            <a:ext cx="7992888" cy="5112568"/>
          </a:xfrm>
        </p:spPr>
      </p:pic>
    </p:spTree>
    <p:extLst>
      <p:ext uri="{BB962C8B-B14F-4D97-AF65-F5344CB8AC3E}">
        <p14:creationId xmlns:p14="http://schemas.microsoft.com/office/powerpoint/2010/main" val="88162534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6" t="718" r="1875" b="10186"/>
          <a:stretch/>
        </p:blipFill>
        <p:spPr>
          <a:xfrm>
            <a:off x="2555776" y="764704"/>
            <a:ext cx="4032448" cy="5184576"/>
          </a:xfrm>
        </p:spPr>
      </p:pic>
    </p:spTree>
    <p:extLst>
      <p:ext uri="{BB962C8B-B14F-4D97-AF65-F5344CB8AC3E}">
        <p14:creationId xmlns:p14="http://schemas.microsoft.com/office/powerpoint/2010/main" val="242213392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1956" r="1001" b="8948"/>
          <a:stretch/>
        </p:blipFill>
        <p:spPr>
          <a:xfrm>
            <a:off x="611560" y="764705"/>
            <a:ext cx="8064896" cy="5184576"/>
          </a:xfrm>
        </p:spPr>
      </p:pic>
    </p:spTree>
    <p:extLst>
      <p:ext uri="{BB962C8B-B14F-4D97-AF65-F5344CB8AC3E}">
        <p14:creationId xmlns:p14="http://schemas.microsoft.com/office/powerpoint/2010/main" val="47648732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" r="1000" b="9182"/>
          <a:stretch/>
        </p:blipFill>
        <p:spPr>
          <a:xfrm>
            <a:off x="467544" y="692696"/>
            <a:ext cx="8147248" cy="5242955"/>
          </a:xfrm>
        </p:spPr>
      </p:pic>
    </p:spTree>
    <p:extLst>
      <p:ext uri="{BB962C8B-B14F-4D97-AF65-F5344CB8AC3E}">
        <p14:creationId xmlns:p14="http://schemas.microsoft.com/office/powerpoint/2010/main" val="363867804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943" r="678" b="8608"/>
          <a:stretch/>
        </p:blipFill>
        <p:spPr>
          <a:xfrm>
            <a:off x="467544" y="764704"/>
            <a:ext cx="8140390" cy="5263375"/>
          </a:xfrm>
        </p:spPr>
      </p:pic>
    </p:spTree>
    <p:extLst>
      <p:ext uri="{BB962C8B-B14F-4D97-AF65-F5344CB8AC3E}">
        <p14:creationId xmlns:p14="http://schemas.microsoft.com/office/powerpoint/2010/main" val="201242682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1956" r="2750" b="9374"/>
          <a:stretch/>
        </p:blipFill>
        <p:spPr>
          <a:xfrm>
            <a:off x="683568" y="764704"/>
            <a:ext cx="7920880" cy="5159795"/>
          </a:xfrm>
        </p:spPr>
      </p:pic>
    </p:spTree>
    <p:extLst>
      <p:ext uri="{BB962C8B-B14F-4D97-AF65-F5344CB8AC3E}">
        <p14:creationId xmlns:p14="http://schemas.microsoft.com/office/powerpoint/2010/main" val="386309855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133" r="1000" b="9949"/>
          <a:stretch/>
        </p:blipFill>
        <p:spPr>
          <a:xfrm>
            <a:off x="539552" y="764704"/>
            <a:ext cx="8064896" cy="5174166"/>
          </a:xfrm>
        </p:spPr>
      </p:pic>
    </p:spTree>
    <p:extLst>
      <p:ext uri="{BB962C8B-B14F-4D97-AF65-F5344CB8AC3E}">
        <p14:creationId xmlns:p14="http://schemas.microsoft.com/office/powerpoint/2010/main" val="337003268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t="1326" r="678" b="9565"/>
          <a:stretch/>
        </p:blipFill>
        <p:spPr>
          <a:xfrm>
            <a:off x="539552" y="764704"/>
            <a:ext cx="8129240" cy="5185317"/>
          </a:xfrm>
        </p:spPr>
      </p:pic>
    </p:spTree>
    <p:extLst>
      <p:ext uri="{BB962C8B-B14F-4D97-AF65-F5344CB8AC3E}">
        <p14:creationId xmlns:p14="http://schemas.microsoft.com/office/powerpoint/2010/main" val="394284920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" b="9566"/>
          <a:stretch/>
        </p:blipFill>
        <p:spPr>
          <a:xfrm>
            <a:off x="539552" y="692696"/>
            <a:ext cx="8147248" cy="5262449"/>
          </a:xfrm>
        </p:spPr>
      </p:pic>
    </p:spTree>
    <p:extLst>
      <p:ext uri="{BB962C8B-B14F-4D97-AF65-F5344CB8AC3E}">
        <p14:creationId xmlns:p14="http://schemas.microsoft.com/office/powerpoint/2010/main" val="361984694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750" r="3388" b="9182"/>
          <a:stretch/>
        </p:blipFill>
        <p:spPr>
          <a:xfrm>
            <a:off x="683568" y="692696"/>
            <a:ext cx="7895064" cy="5241073"/>
          </a:xfrm>
        </p:spPr>
      </p:pic>
    </p:spTree>
    <p:extLst>
      <p:ext uri="{BB962C8B-B14F-4D97-AF65-F5344CB8AC3E}">
        <p14:creationId xmlns:p14="http://schemas.microsoft.com/office/powerpoint/2010/main" val="162968764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368</TotalTime>
  <Words>1</Words>
  <Application>Microsoft Office PowerPoint</Application>
  <PresentationFormat>如螢幕大小 (4:3)</PresentationFormat>
  <Paragraphs>1</Paragraphs>
  <Slides>16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地平線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WORKGROUP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Home</dc:creator>
  <cp:lastModifiedBy>Windows 使用者</cp:lastModifiedBy>
  <cp:revision>73</cp:revision>
  <dcterms:created xsi:type="dcterms:W3CDTF">2018-11-28T02:51:31Z</dcterms:created>
  <dcterms:modified xsi:type="dcterms:W3CDTF">2021-10-22T00:46:08Z</dcterms:modified>
</cp:coreProperties>
</file>